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76" r:id="rId2"/>
    <p:sldId id="313" r:id="rId3"/>
    <p:sldId id="317" r:id="rId4"/>
    <p:sldId id="279" r:id="rId5"/>
    <p:sldId id="315" r:id="rId6"/>
    <p:sldId id="275" r:id="rId7"/>
    <p:sldId id="311" r:id="rId8"/>
    <p:sldId id="316" r:id="rId9"/>
    <p:sldId id="309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016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3C012-190E-49F8-99FD-BB459E6F45A5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DD112-C70B-49E2-93B8-4BF0B9C30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4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DD112-C70B-49E2-93B8-4BF0B9C304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8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3" y="9449355"/>
            <a:ext cx="2972547" cy="4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EB3D53-D2FD-4758-9826-CA07DFF31F52}" type="slidenum">
              <a:rPr lang="ru-RU" altLang="ru-RU" sz="1800"/>
              <a:pPr eaLnBrk="1" hangingPunct="1">
                <a:spcBef>
                  <a:spcPct val="0"/>
                </a:spcBef>
              </a:pPr>
              <a:t>9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21157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BCEB-DCFB-4B30-BB5D-31FE96DC01C0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184-3F19-4CA6-A53F-9F618E991227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7A25-0EBF-40DB-9EFD-08B98DFAF96C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E80-85CE-456E-BCC5-BB25626A048F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14DD-3CB7-4874-8A9F-29FF360E2DAD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6BAC-D808-48B9-944F-169D697B07AE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DFD-C84F-4749-8028-89C7CE5078BC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5AD2-8F98-4EB1-9E77-5ABEA034BCB9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A4CE-D0C3-4CBA-AE22-FF224CA8B6DD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C75A-D82D-46BD-AFBB-4888321BCCF3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2B5-4A84-45FB-9B57-6BA9FC1C9832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FC0E-8255-46A4-8B4F-834595AB0273}" type="datetime1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9F61-972E-4336-B739-9B270DE8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500066"/>
          </a:xfr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Министерство здравоохранения Калининградской области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357934"/>
            <a:ext cx="9144000" cy="500066"/>
          </a:xfrm>
          <a:prstGeom prst="rect">
            <a:avLst/>
          </a:prstGeom>
          <a:solidFill>
            <a:schemeClr val="accent5">
              <a:lumMod val="60000"/>
              <a:lumOff val="40000"/>
              <a:alpha val="77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Калининград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2017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1500175"/>
            <a:ext cx="8186903" cy="2216858"/>
          </a:xfrm>
          <a:solidFill>
            <a:schemeClr val="tx2">
              <a:lumMod val="20000"/>
              <a:lumOff val="80000"/>
              <a:alpha val="75000"/>
            </a:schemeClr>
          </a:solidFill>
        </p:spPr>
        <p:txBody>
          <a:bodyPr>
            <a:noAutofit/>
          </a:bodyPr>
          <a:lstStyle/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организации работы по профилактике коррупции в подведомственных Министерству здравоохранения Калининградской области государственных учреждениях      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9264"/>
            <a:ext cx="917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Докладчик: исполняющая обязанности министра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здравоохранения Калининградской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Н.Б.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Берездовец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32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Мероприятия по противодействию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профилактике коррупции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5179" y="3610138"/>
            <a:ext cx="8572560" cy="66696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финансово-хозяйственной деятельности.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4052" y="2872522"/>
            <a:ext cx="8593686" cy="635098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Назначение руководителей государственных медицинских организаций. </a:t>
            </a:r>
          </a:p>
        </p:txBody>
      </p:sp>
      <p:pic>
        <p:nvPicPr>
          <p:cNvPr id="10" name="Picture 4" descr="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94052" y="4365430"/>
            <a:ext cx="8578489" cy="670844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5. Открытость.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5178" y="2112504"/>
            <a:ext cx="8572560" cy="6575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Сведения о доходах, расходах, имуществе, обязательствах имущественного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9249" y="1299465"/>
            <a:ext cx="8583231" cy="69126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медицинскими организациями.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5178" y="5126214"/>
            <a:ext cx="8572560" cy="63230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6.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Министерства и работа с обращениями граждан.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9249" y="5925276"/>
            <a:ext cx="8578489" cy="672076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правоохранительными и контролирующими органами.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42852"/>
            <a:ext cx="8229600" cy="1000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Мероприятия по противодействию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 профилактике коррупции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79157" y="1192159"/>
            <a:ext cx="8583231" cy="342964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медицинскими организациями.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9157" y="4037432"/>
            <a:ext cx="8572560" cy="54369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Антикоррупционная политика, Положение о конфликте интересов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их на сайтах медицинских организаций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9828" y="4671593"/>
            <a:ext cx="8572560" cy="63230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и сотрудников медицинских организаций по вопросам развития конкуренции и противодействия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6696" y="3314662"/>
            <a:ext cx="8572560" cy="63230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уставы государственных медицинских организаций положений, направленных на противодействие коррупции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6696" y="5435566"/>
            <a:ext cx="8572560" cy="63230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в сфере закупок для государственных и муниципальных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 для руководителей медицинских организаций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696" y="1690759"/>
            <a:ext cx="8583231" cy="586378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13.3 Федерального закона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25.12.2008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6696" y="2380579"/>
            <a:ext cx="8572560" cy="36403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должностных лиц, ответственных за противодействие коррупции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6696" y="2889935"/>
            <a:ext cx="8572560" cy="29305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этики медицинских работников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2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42852"/>
            <a:ext cx="8229600" cy="1000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Мероприятия по противодействию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 профилактике коррупции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88094" y="1232832"/>
            <a:ext cx="8572560" cy="6575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Сведения о доходах, расходах, имуществе,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обязательствах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имущественного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8094" y="2478808"/>
            <a:ext cx="8572560" cy="6575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сведений о доходах, расходах, имуществе,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обязательствах имущественного характера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483768" y="1890333"/>
            <a:ext cx="3929090" cy="57606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8094" y="3502001"/>
            <a:ext cx="3995936" cy="141522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сведений о доходах, расходах, имуществе,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обязательствах имущественного характера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3502000"/>
            <a:ext cx="3995936" cy="141522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сведений о доходах, расходах, имуществе, обязательствах имущественного характера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077632" y="3123898"/>
            <a:ext cx="2416860" cy="36569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21578" y="3148720"/>
            <a:ext cx="2416860" cy="36569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8094" y="5445224"/>
            <a:ext cx="8657394" cy="93610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наличии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расхождений предоставленных сведений о доходах, расходах, имуществе, обязательствах имущественного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МЕР ДИСЦИПЛИНАРНОГО ВОЗДЕЙСТВИЯ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477796" y="3890800"/>
            <a:ext cx="216024" cy="1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95800" y="3288357"/>
            <a:ext cx="216024" cy="1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F61-972E-4336-B739-9B270DE8357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32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Мероприятия по противодействию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профилактике коррупции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7991" y="1175941"/>
            <a:ext cx="8593686" cy="555208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Назначение руководителей государственных медицинских организаций. </a:t>
            </a:r>
          </a:p>
        </p:txBody>
      </p:sp>
      <p:pic>
        <p:nvPicPr>
          <p:cNvPr id="17" name="Picture 4" descr="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17991" y="1891169"/>
            <a:ext cx="8593686" cy="864096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Постановление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Правительства Калининградской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области 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16.04.2013 № 225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 комиссиях по отбору кандидатов на замещение вакантной должности руководителя государственного учреждения Калининградской области»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1925" y="2915285"/>
            <a:ext cx="2525817" cy="369699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СОСТАВ КОМИССИИ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270" y="3383548"/>
            <a:ext cx="2525817" cy="549508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Министерство здравоохранения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1925" y="4001259"/>
            <a:ext cx="2525817" cy="369699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Правовое управление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1925" y="3368367"/>
            <a:ext cx="2525817" cy="549508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Калининградская областная Дума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74721" y="3383548"/>
            <a:ext cx="2525817" cy="549508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Управление ГС и КР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6420" y="4520345"/>
            <a:ext cx="8593686" cy="864096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ЭТАП 1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Сбор документов претендентов на замещение должности руководителя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Проверка достоверности сведений и соответствия документов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6420" y="5682596"/>
            <a:ext cx="8593686" cy="864096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ЭТАП 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Презентация и оценка работы по развитию медицинской организации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Оценка деловых качеств претендента (путем собеседования)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7742" y="3573016"/>
            <a:ext cx="296979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74087" y="3558578"/>
            <a:ext cx="277839" cy="15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755265"/>
            <a:ext cx="216024" cy="1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355976" y="5384441"/>
            <a:ext cx="504056" cy="298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8413" y="167921"/>
            <a:ext cx="8229600" cy="1000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Мероприятия по противодействию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 профилактике коррупции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933" y="1310905"/>
            <a:ext cx="8572560" cy="66696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финансово-хозяйственной деятельности.</a:t>
            </a:r>
          </a:p>
        </p:txBody>
      </p:sp>
      <p:pic>
        <p:nvPicPr>
          <p:cNvPr id="9" name="Picture 4" descr="#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621" y="25069"/>
            <a:ext cx="928694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06933" y="2359316"/>
            <a:ext cx="3833019" cy="66696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Централизованные закупки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23848" y="2359316"/>
            <a:ext cx="4091469" cy="66696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закупки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6702" y="3372113"/>
            <a:ext cx="3833019" cy="66696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контроль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506" y="4338083"/>
            <a:ext cx="5595412" cy="66696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контрагентов на предмет наличия признаков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афиллированности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и/или конфликта интересов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948264" y="3026280"/>
            <a:ext cx="216024" cy="131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112097" y="3026280"/>
            <a:ext cx="216024" cy="131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82291" y="4062489"/>
            <a:ext cx="221840" cy="275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671" y="5304053"/>
            <a:ext cx="8401080" cy="114928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закупках в соответствии с Федеральным законом № 223-ФЗ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приближены к положениям Федерального закона 44-ФЗ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500034" y="142852"/>
            <a:ext cx="8229600" cy="1000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Мероприятия по противодействию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 профилактике коррупции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25589" y="1142984"/>
            <a:ext cx="8578489" cy="413808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5. Открытость.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3"/>
          <a:srcRect l="10200" t="3093" r="17534" b="6088"/>
          <a:stretch/>
        </p:blipFill>
        <p:spPr bwMode="auto">
          <a:xfrm>
            <a:off x="511535" y="1722699"/>
            <a:ext cx="3400020" cy="2156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7777" t="2884" r="18340" b="4024"/>
          <a:stretch/>
        </p:blipFill>
        <p:spPr bwMode="auto">
          <a:xfrm>
            <a:off x="611560" y="4044837"/>
            <a:ext cx="3400019" cy="2547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46808" y="3968394"/>
            <a:ext cx="230425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Наркологический диспансер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1616182"/>
            <a:ext cx="230425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Минздрав </a:t>
            </a:r>
            <a:endParaRPr lang="ru-RU" sz="12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l="20137" t="6425" r="23366" b="3743"/>
          <a:stretch/>
        </p:blipFill>
        <p:spPr bwMode="auto">
          <a:xfrm>
            <a:off x="4932040" y="4019853"/>
            <a:ext cx="3485559" cy="2597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585080" y="3968394"/>
            <a:ext cx="230425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Станция переливания крови</a:t>
            </a:r>
            <a:endParaRPr lang="ru-RU" sz="12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6"/>
          <a:srcRect l="14825" t="4983" r="17025" b="3741"/>
          <a:stretch/>
        </p:blipFill>
        <p:spPr bwMode="auto">
          <a:xfrm>
            <a:off x="5001977" y="1730110"/>
            <a:ext cx="3345684" cy="2156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573143" y="1616182"/>
            <a:ext cx="230425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Детская поликлиника № 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2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4499992" y="2668779"/>
            <a:ext cx="216024" cy="293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0034" y="142852"/>
            <a:ext cx="8229600" cy="1000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Мероприятия по противодействию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 профилактике коррупции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28554" y="3713203"/>
            <a:ext cx="8578489" cy="672076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правоохранительными и контролирующими органами.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554" y="2036475"/>
            <a:ext cx="8572560" cy="63230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обращений, содержащих сведения о наличии коррупционных фактов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подведомственных медицинских организациях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554" y="2961985"/>
            <a:ext cx="8572560" cy="46701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сведений в правоохранительные органы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554" y="4520105"/>
            <a:ext cx="8572560" cy="48080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обработка запросов правоохранительных и надзорных органов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554" y="5160268"/>
            <a:ext cx="8572560" cy="57298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расследовании уголовных дел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представителей потерпевших, специалистов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8554" y="5906106"/>
            <a:ext cx="8572560" cy="57298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при проведении проверочных мероприятий, в том числе в рамках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проверок, осуществляемых в порядке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ст.ст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144-145 УПК РФ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8554" y="1215012"/>
            <a:ext cx="8578489" cy="672076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Министерства и работа с обращениями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36638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7" name="Picture 4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38100"/>
            <a:ext cx="787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467544" y="2564904"/>
            <a:ext cx="820891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35"/>
              </a:avLst>
            </a:prstTxWarp>
          </a:bodyPr>
          <a:lstStyle/>
          <a:p>
            <a:pPr algn="ctr"/>
            <a:r>
              <a:rPr lang="ru-RU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746875" y="6214029"/>
            <a:ext cx="2397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solidFill>
                <a:srgbClr val="0000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1490</TotalTime>
  <Words>499</Words>
  <Application>Microsoft Office PowerPoint</Application>
  <PresentationFormat>Экран (4:3)</PresentationFormat>
  <Paragraphs>83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           Министерство здравоохранения Калининградской области</vt:lpstr>
      <vt:lpstr>Мероприятия по противодействию  и профилактике коррупции</vt:lpstr>
      <vt:lpstr>Презентация PowerPoint</vt:lpstr>
      <vt:lpstr>Презентация PowerPoint</vt:lpstr>
      <vt:lpstr>Мероприятия по противодействию  и профилактике коррупции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 деятельности министерства здравоохранения Калининградской области</dc:title>
  <dc:creator>Пользователь</dc:creator>
  <cp:lastModifiedBy>Макаров Максим Федорович</cp:lastModifiedBy>
  <cp:revision>259</cp:revision>
  <cp:lastPrinted>2017-09-21T12:58:46Z</cp:lastPrinted>
  <dcterms:created xsi:type="dcterms:W3CDTF">2016-06-28T08:10:54Z</dcterms:created>
  <dcterms:modified xsi:type="dcterms:W3CDTF">2017-09-25T11:57:48Z</dcterms:modified>
</cp:coreProperties>
</file>