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  <p:sldMasterId id="2147484094" r:id="rId2"/>
  </p:sldMasterIdLst>
  <p:notesMasterIdLst>
    <p:notesMasterId r:id="rId15"/>
  </p:notesMasterIdLst>
  <p:sldIdLst>
    <p:sldId id="256" r:id="rId3"/>
    <p:sldId id="290" r:id="rId4"/>
    <p:sldId id="292" r:id="rId5"/>
    <p:sldId id="291" r:id="rId6"/>
    <p:sldId id="297" r:id="rId7"/>
    <p:sldId id="293" r:id="rId8"/>
    <p:sldId id="294" r:id="rId9"/>
    <p:sldId id="298" r:id="rId10"/>
    <p:sldId id="299" r:id="rId11"/>
    <p:sldId id="300" r:id="rId12"/>
    <p:sldId id="301" r:id="rId13"/>
    <p:sldId id="30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6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2E8D2-C2A8-43C0-BA73-EA0399CFA3BB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5D88A-73BA-4ED5-975C-6B7C35D40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3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0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81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5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4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0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4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12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0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981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6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74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3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10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6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5012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36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60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20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45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8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8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4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1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5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9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0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3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292B4E-E978-4F96-8332-DB283653F06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90B51F-06CF-4CAC-BFBE-ED6F1E85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81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https://www.healthandlovepage.com/wp-content/uploads/2015/02/Brain-Stroke-Featured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266993" cy="26431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УЧЕБА СПЕЦИАЛИСТОВ МЕДИЦИНСКИХ ОРГАНИЗАЦИЙ КАЛИНИНГРАДСКОЙ ОБЛАСТИ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БЕРЕЖЛИВЫМ ТЕХНОЛОГИЯМ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56" y="3068960"/>
            <a:ext cx="5418602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" y="1916832"/>
            <a:ext cx="3435846" cy="4248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55776" y="2014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  - 21 марта 2020 года - на  базе ГБУЗ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Центр специализированных видов медицинской помощи»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8864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"Технологии бережливого производства в здравоохранении"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 проводит Институт НПР ФГБОУ ВО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Тюменский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ГМУ Минздрава России.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- 16 апреля 2022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 базе ГКУЗ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"Медицинский информационно-аналитический центр Калининградской области"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361966"/>
            <a:ext cx="37444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инструменты </a:t>
            </a:r>
            <a:r>
              <a:rPr lang="ru-RU" b="1" dirty="0"/>
              <a:t>бережливого </a:t>
            </a:r>
            <a:r>
              <a:rPr lang="ru-RU" b="1" dirty="0" smtClean="0"/>
              <a:t>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производства;</a:t>
            </a:r>
          </a:p>
          <a:p>
            <a:endParaRPr lang="ru-RU" sz="8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ценности </a:t>
            </a:r>
            <a:r>
              <a:rPr lang="ru-RU" b="1" dirty="0"/>
              <a:t>и </a:t>
            </a:r>
            <a:r>
              <a:rPr lang="ru-RU" b="1" dirty="0" smtClean="0"/>
              <a:t>потери;</a:t>
            </a:r>
          </a:p>
          <a:p>
            <a:endParaRPr lang="ru-RU" sz="8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критерии новой </a:t>
            </a:r>
            <a:r>
              <a:rPr lang="ru-RU" b="1" dirty="0"/>
              <a:t>модели </a:t>
            </a:r>
            <a:r>
              <a:rPr lang="ru-RU" b="1" dirty="0" smtClean="0"/>
              <a:t>медицинской  организации;</a:t>
            </a:r>
          </a:p>
          <a:p>
            <a:endParaRPr lang="ru-RU" sz="800" b="1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 </a:t>
            </a:r>
            <a:r>
              <a:rPr lang="ru-RU" b="1" dirty="0" smtClean="0"/>
              <a:t>оперативное управление </a:t>
            </a:r>
          </a:p>
          <a:p>
            <a:r>
              <a:rPr lang="ru-RU" b="1" dirty="0" smtClean="0"/>
              <a:t>      процессами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68200"/>
            <a:ext cx="4895631" cy="32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782785" cy="35870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107363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  - 16 апреля 2022 года - на  базе ГКУЗ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"Медицинский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Калининградской области"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8770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064896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Выездной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 "Технологии бережливого производства в здравоохранении"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Институт НПР ФГБОУ ВО Тюменский ГМУ Минздрава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3-8 июня 2019 года – на базе ГБУЗ «Городская больница № 3»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4176464" cy="4487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 и умений обучающихся по вопросам организации деятельности медицинских организаций на основе философии бережливого производства,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обучающихся навыков построения потока создания ценности, выявления потерь в работе медицинской организации,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критериями новой модели медицинской организации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плана реализации проекта и публичной защиты реализуемых учебных проектов.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9743"/>
            <a:ext cx="3563888" cy="2672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52627"/>
            <a:ext cx="3227851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81112"/>
            <a:ext cx="4091947" cy="306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5633"/>
            <a:ext cx="4067944" cy="30509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476672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3-8 июня 2019 года – на базе ГБУЗ «Городская больница № 3»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07" y="98662"/>
            <a:ext cx="8928992" cy="2172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Выездной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пространства в медицине. Применение инструмента бережливого производства “5С”». </a:t>
            </a:r>
          </a:p>
          <a:p>
            <a:pPr algn="ctr"/>
            <a:r>
              <a:rPr lang="ru-RU" b="1" dirty="0"/>
              <a:t>Цикл проводит Учебно-методический центр по развитию бережливых технологий и здравоохранения ("Фабрика процессов") Кировского  ГМУ Минздрава России</a:t>
            </a:r>
            <a:r>
              <a:rPr lang="ru-RU" b="1" dirty="0" smtClean="0"/>
              <a:t>.</a:t>
            </a:r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ru-RU" b="1" dirty="0" smtClean="0"/>
              <a:t>15-17 июля 2019 года – на базе </a:t>
            </a:r>
            <a:r>
              <a:rPr lang="ru-RU" b="1" dirty="0"/>
              <a:t>ГБУЗ КО «Черняховская ЦРБ»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395" y="2780928"/>
            <a:ext cx="31003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философии бережливого производства.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инструментами и методами бережливого производства.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применение 5С.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592734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18-20 </a:t>
            </a:r>
            <a:r>
              <a:rPr lang="ru-RU" b="1" dirty="0"/>
              <a:t>июля 2019 года – на </a:t>
            </a:r>
            <a:r>
              <a:rPr lang="ru-RU" b="1" dirty="0" smtClean="0"/>
              <a:t>базе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ГБУЗ КО </a:t>
            </a:r>
            <a:r>
              <a:rPr lang="ru-RU" b="1" dirty="0" smtClean="0"/>
              <a:t>«Городская поликлиника № 2»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50300"/>
            <a:ext cx="6313066" cy="3067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600400" cy="23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"Технологии бережливого производства в здравоохранении"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Институт НПР ФГБОУ ВО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Тюменский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ГМУ Минздрава России.</a:t>
            </a:r>
          </a:p>
          <a:p>
            <a:pPr algn="ctr"/>
            <a:r>
              <a:rPr lang="ru-RU" b="1" dirty="0" smtClean="0"/>
              <a:t>22- 27 июля </a:t>
            </a:r>
            <a:r>
              <a:rPr lang="ru-RU" b="1" dirty="0"/>
              <a:t>2019 года – на базе </a:t>
            </a:r>
            <a:r>
              <a:rPr lang="ru-RU" b="1" dirty="0" smtClean="0"/>
              <a:t>Западного филиала </a:t>
            </a:r>
            <a:r>
              <a:rPr lang="ru-RU" b="1" dirty="0" err="1" smtClean="0"/>
              <a:t>РАНХиГС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1"/>
          <a:stretch/>
        </p:blipFill>
        <p:spPr>
          <a:xfrm>
            <a:off x="827584" y="2204864"/>
            <a:ext cx="7812360" cy="38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7129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"Технологии бережливого производства в здравоохранении"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 проводит Институт НПР ФГБОУ ВО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Тюменский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ГМУ Минздрава России.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11- 16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2019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КО «Областная клиническая больница»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Viber\viber image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596272"/>
            <a:ext cx="4200902" cy="3064976"/>
          </a:xfrm>
          <a:prstGeom prst="rect">
            <a:avLst/>
          </a:prstGeom>
          <a:noFill/>
        </p:spPr>
      </p:pic>
      <p:pic>
        <p:nvPicPr>
          <p:cNvPr id="5" name="Google Shape;118;p2">
            <a:extLst>
              <a:ext uri="{FF2B5EF4-FFF2-40B4-BE49-F238E27FC236}">
                <a16:creationId xmlns:a16="http://schemas.microsoft.com/office/drawing/2014/main" id="{D97C5D5B-386F-4F60-A11B-126B82F09A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3312160" cy="4608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1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"Технологии бережливого производства в здравоохранении"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 проводит Институт НПР ФГБОУ ВО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Тюменский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ГМУ Минздрава России.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марта 2020 года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ГБУЗ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специализированных видов медицинской помощи»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556" y="2420888"/>
            <a:ext cx="35993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бережливого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производства;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800" b="1" dirty="0" smtClean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инструменты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анализа проблем и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инструменты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внедрения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улучшений; </a:t>
            </a:r>
          </a:p>
          <a:p>
            <a:pPr>
              <a:spcAft>
                <a:spcPts val="0"/>
              </a:spcAft>
            </a:pPr>
            <a:endParaRPr lang="ru-RU" sz="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практические навыки оптимизации работы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медицинской организации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инструментов бережливого производства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384376" cy="47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1197</TotalTime>
  <Words>350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Тема Office</vt:lpstr>
      <vt:lpstr>Сектор</vt:lpstr>
      <vt:lpstr>УЧЕБА СПЕЦИАЛИСТОВ МЕДИЦИНСКИХ ОРГАНИЗАЦИЙ КАЛИНИНГРАДСКОЙ ОБЛАСТИ   БЕРЕЖЛИВЫМ ТЕХНОЛОГИЯМ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что ты знаешь об инсульте?</dc:title>
  <dc:creator>ASUS</dc:creator>
  <cp:lastModifiedBy>O.Kudarenko</cp:lastModifiedBy>
  <cp:revision>94</cp:revision>
  <dcterms:created xsi:type="dcterms:W3CDTF">2016-11-06T11:58:25Z</dcterms:created>
  <dcterms:modified xsi:type="dcterms:W3CDTF">2023-01-18T13:07:21Z</dcterms:modified>
</cp:coreProperties>
</file>